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8" r:id="rId2"/>
    <p:sldId id="320" r:id="rId3"/>
    <p:sldId id="323" r:id="rId4"/>
    <p:sldId id="324" r:id="rId5"/>
    <p:sldId id="325" r:id="rId6"/>
    <p:sldId id="326" r:id="rId7"/>
    <p:sldId id="327" r:id="rId8"/>
    <p:sldId id="328" r:id="rId9"/>
    <p:sldId id="319" r:id="rId10"/>
    <p:sldId id="318" r:id="rId11"/>
    <p:sldId id="322" r:id="rId12"/>
  </p:sldIdLst>
  <p:sldSz cx="9147175" cy="5145088"/>
  <p:notesSz cx="6858000" cy="9144000"/>
  <p:embeddedFontLst>
    <p:embeddedFont>
      <p:font typeface="Lato" panose="020F0502020204030203" pitchFamily="34" charset="0"/>
      <p:regular r:id="rId13"/>
      <p:bold r:id="rId14"/>
    </p:embeddedFont>
    <p:embeddedFont>
      <p:font typeface="Lato Black" panose="020F0502020204030203" pitchFamily="34" charset="0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8599A8"/>
    <a:srgbClr val="40505E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264" y="78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2" name="Picture 2" descr="F:\AAA-PDF-SGK\PNG\Bai12-KP2.png"/>
          <p:cNvPicPr>
            <a:picLocks noChangeAspect="1" noChangeArrowheads="1"/>
          </p:cNvPicPr>
          <p:nvPr/>
        </p:nvPicPr>
        <p:blipFill>
          <a:blip r:embed="rId4" cstate="print"/>
          <a:srcRect l="19629" t="12727" r="15580" b="40908"/>
          <a:stretch>
            <a:fillRect/>
          </a:stretch>
        </p:blipFill>
        <p:spPr bwMode="auto">
          <a:xfrm>
            <a:off x="4035651" y="481295"/>
            <a:ext cx="4544666" cy="438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AAA-LÀM ẢNH SLIDE\Bai12-HĐ2-2.png"/>
          <p:cNvPicPr>
            <a:picLocks noChangeAspect="1" noChangeArrowheads="1"/>
          </p:cNvPicPr>
          <p:nvPr/>
        </p:nvPicPr>
        <p:blipFill>
          <a:blip r:embed="rId3"/>
          <a:srcRect l="13495" t="13272" r="9814" b="59998"/>
          <a:stretch>
            <a:fillRect/>
          </a:stretch>
        </p:blipFill>
        <p:spPr bwMode="auto">
          <a:xfrm>
            <a:off x="548640" y="1097578"/>
            <a:ext cx="8092440" cy="3806365"/>
          </a:xfrm>
          <a:prstGeom prst="rect">
            <a:avLst/>
          </a:prstGeom>
          <a:noFill/>
        </p:spPr>
      </p:pic>
      <p:grpSp>
        <p:nvGrpSpPr>
          <p:cNvPr id="142" name="Group 141"/>
          <p:cNvGrpSpPr/>
          <p:nvPr/>
        </p:nvGrpSpPr>
        <p:grpSpPr>
          <a:xfrm>
            <a:off x="5643499" y="2445333"/>
            <a:ext cx="268022" cy="307777"/>
            <a:chOff x="3865654" y="2371883"/>
            <a:chExt cx="268022" cy="307777"/>
          </a:xfrm>
        </p:grpSpPr>
        <p:sp>
          <p:nvSpPr>
            <p:cNvPr id="143" name="Rectangle 142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5646515" y="2860287"/>
            <a:ext cx="268022" cy="307777"/>
            <a:chOff x="3865654" y="2371883"/>
            <a:chExt cx="268022" cy="307777"/>
          </a:xfrm>
        </p:grpSpPr>
        <p:sp>
          <p:nvSpPr>
            <p:cNvPr id="146" name="Rectangle 145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5636221" y="3272640"/>
            <a:ext cx="268022" cy="307777"/>
            <a:chOff x="3847545" y="2371886"/>
            <a:chExt cx="268022" cy="307777"/>
          </a:xfrm>
        </p:grpSpPr>
        <p:sp>
          <p:nvSpPr>
            <p:cNvPr id="149" name="Rectangle 148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7401074" y="3268190"/>
            <a:ext cx="268022" cy="307777"/>
            <a:chOff x="3856601" y="2362830"/>
            <a:chExt cx="268022" cy="307777"/>
          </a:xfrm>
        </p:grpSpPr>
        <p:sp>
          <p:nvSpPr>
            <p:cNvPr id="152" name="Rectangle 15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7395037" y="3681503"/>
            <a:ext cx="268022" cy="307777"/>
            <a:chOff x="3856601" y="2370242"/>
            <a:chExt cx="268022" cy="307777"/>
          </a:xfrm>
        </p:grpSpPr>
        <p:sp>
          <p:nvSpPr>
            <p:cNvPr id="155" name="Rectangle 15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397174" y="4108035"/>
            <a:ext cx="268022" cy="307777"/>
            <a:chOff x="3865651" y="2380939"/>
            <a:chExt cx="268022" cy="307777"/>
          </a:xfrm>
        </p:grpSpPr>
        <p:sp>
          <p:nvSpPr>
            <p:cNvPr id="158" name="Rectangle 15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3878278" y="1609330"/>
            <a:ext cx="268022" cy="307777"/>
            <a:chOff x="3865654" y="2362830"/>
            <a:chExt cx="268022" cy="307777"/>
          </a:xfrm>
        </p:grpSpPr>
        <p:sp>
          <p:nvSpPr>
            <p:cNvPr id="161" name="Rectangle 16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872241" y="2024284"/>
            <a:ext cx="268022" cy="307777"/>
            <a:chOff x="3856601" y="2362830"/>
            <a:chExt cx="268022" cy="307777"/>
          </a:xfrm>
        </p:grpSpPr>
        <p:sp>
          <p:nvSpPr>
            <p:cNvPr id="164" name="Rectangle 16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874731" y="2444405"/>
            <a:ext cx="268022" cy="307777"/>
            <a:chOff x="3850525" y="2371886"/>
            <a:chExt cx="268022" cy="307777"/>
          </a:xfrm>
        </p:grpSpPr>
        <p:sp>
          <p:nvSpPr>
            <p:cNvPr id="167" name="Rectangle 16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102004" y="1621815"/>
            <a:ext cx="268022" cy="307777"/>
            <a:chOff x="3838492" y="2371886"/>
            <a:chExt cx="268022" cy="307777"/>
          </a:xfrm>
        </p:grpSpPr>
        <p:sp>
          <p:nvSpPr>
            <p:cNvPr id="170" name="Rectangle 16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627938" y="2851234"/>
            <a:ext cx="276038" cy="307777"/>
            <a:chOff x="3847077" y="2362830"/>
            <a:chExt cx="276038" cy="307777"/>
          </a:xfrm>
        </p:grpSpPr>
        <p:sp>
          <p:nvSpPr>
            <p:cNvPr id="173" name="Rectangle 172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847077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392946" y="4090897"/>
            <a:ext cx="276038" cy="307777"/>
            <a:chOff x="3852370" y="2363801"/>
            <a:chExt cx="276038" cy="307777"/>
          </a:xfrm>
        </p:grpSpPr>
        <p:sp>
          <p:nvSpPr>
            <p:cNvPr id="176" name="Rectangle 175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852370" y="23638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867479" y="2029046"/>
            <a:ext cx="276038" cy="307777"/>
            <a:chOff x="3851839" y="2367592"/>
            <a:chExt cx="276038" cy="307777"/>
          </a:xfrm>
        </p:grpSpPr>
        <p:sp>
          <p:nvSpPr>
            <p:cNvPr id="179" name="Rectangle 178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851839" y="236759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109490" y="1618492"/>
            <a:ext cx="276038" cy="307777"/>
            <a:chOff x="3858011" y="2368563"/>
            <a:chExt cx="276038" cy="307777"/>
          </a:xfrm>
        </p:grpSpPr>
        <p:sp>
          <p:nvSpPr>
            <p:cNvPr id="182" name="Rectangle 18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3858011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5633024" y="3269317"/>
            <a:ext cx="276038" cy="307777"/>
            <a:chOff x="3844348" y="2368563"/>
            <a:chExt cx="276038" cy="307777"/>
          </a:xfrm>
        </p:grpSpPr>
        <p:sp>
          <p:nvSpPr>
            <p:cNvPr id="185" name="Rectangle 18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844348" y="236856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70184" y="2438701"/>
            <a:ext cx="276038" cy="307777"/>
            <a:chOff x="3845978" y="2366182"/>
            <a:chExt cx="276038" cy="307777"/>
          </a:xfrm>
        </p:grpSpPr>
        <p:sp>
          <p:nvSpPr>
            <p:cNvPr id="188" name="Rectangle 18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845978" y="236618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7392021" y="3266280"/>
            <a:ext cx="276038" cy="307777"/>
            <a:chOff x="3856601" y="2369973"/>
            <a:chExt cx="276038" cy="307777"/>
          </a:xfrm>
        </p:grpSpPr>
        <p:sp>
          <p:nvSpPr>
            <p:cNvPr id="191" name="Rectangle 19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856601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7395037" y="3674091"/>
            <a:ext cx="276038" cy="307777"/>
            <a:chOff x="3856601" y="2362830"/>
            <a:chExt cx="276038" cy="307777"/>
          </a:xfrm>
        </p:grpSpPr>
        <p:sp>
          <p:nvSpPr>
            <p:cNvPr id="194" name="Rectangle 19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5629684" y="2443423"/>
            <a:ext cx="276038" cy="307777"/>
            <a:chOff x="3851839" y="2369973"/>
            <a:chExt cx="276038" cy="307777"/>
          </a:xfrm>
        </p:grpSpPr>
        <p:sp>
          <p:nvSpPr>
            <p:cNvPr id="197" name="Rectangle 19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851839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3871606" y="1616473"/>
            <a:ext cx="276038" cy="307777"/>
            <a:chOff x="3858982" y="2369973"/>
            <a:chExt cx="276038" cy="307777"/>
          </a:xfrm>
        </p:grpSpPr>
        <p:sp>
          <p:nvSpPr>
            <p:cNvPr id="200" name="Rectangle 19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858982" y="236997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213851" y="698979"/>
            <a:ext cx="2537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trừ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1" y="3981066"/>
            <a:ext cx="1670428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/>
          <p:cNvGrpSpPr/>
          <p:nvPr/>
        </p:nvGrpSpPr>
        <p:grpSpPr>
          <a:xfrm>
            <a:off x="1576913" y="1625601"/>
            <a:ext cx="1138238" cy="1793876"/>
            <a:chOff x="1576913" y="1625601"/>
            <a:chExt cx="1138238" cy="1793876"/>
          </a:xfrm>
        </p:grpSpPr>
        <p:grpSp>
          <p:nvGrpSpPr>
            <p:cNvPr id="95" name="Group 94"/>
            <p:cNvGrpSpPr/>
            <p:nvPr/>
          </p:nvGrpSpPr>
          <p:grpSpPr>
            <a:xfrm>
              <a:off x="1576913" y="1625601"/>
              <a:ext cx="1138238" cy="1793876"/>
              <a:chOff x="1576913" y="1625601"/>
              <a:chExt cx="1138238" cy="179387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043289" y="1783644"/>
                <a:ext cx="237067" cy="304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4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76913" y="162560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7" name="TextBox 106"/>
            <p:cNvSpPr txBox="1"/>
            <p:nvPr/>
          </p:nvSpPr>
          <p:spPr>
            <a:xfrm>
              <a:off x="1840088" y="1738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6 - 3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3456517" y="1574817"/>
            <a:ext cx="1138238" cy="1793876"/>
            <a:chOff x="3456517" y="1574817"/>
            <a:chExt cx="1138238" cy="1793876"/>
          </a:xfrm>
        </p:grpSpPr>
        <p:grpSp>
          <p:nvGrpSpPr>
            <p:cNvPr id="97" name="Group 96"/>
            <p:cNvGrpSpPr/>
            <p:nvPr/>
          </p:nvGrpSpPr>
          <p:grpSpPr>
            <a:xfrm>
              <a:off x="3456517" y="1574817"/>
              <a:ext cx="1138238" cy="1793876"/>
              <a:chOff x="3456517" y="1574817"/>
              <a:chExt cx="1138238" cy="179387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3815644" y="1828800"/>
                <a:ext cx="304800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9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456517" y="157481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3606799" y="16764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4 - 0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174823"/>
            <a:ext cx="1670428" cy="835215"/>
          </a:xfrm>
          <a:prstGeom prst="rect">
            <a:avLst/>
          </a:prstGeom>
        </p:spPr>
      </p:pic>
      <p:grpSp>
        <p:nvGrpSpPr>
          <p:cNvPr id="114" name="Group 113"/>
          <p:cNvGrpSpPr/>
          <p:nvPr/>
        </p:nvGrpSpPr>
        <p:grpSpPr>
          <a:xfrm>
            <a:off x="408516" y="1292591"/>
            <a:ext cx="1138238" cy="1793876"/>
            <a:chOff x="408516" y="1292591"/>
            <a:chExt cx="1138238" cy="1793876"/>
          </a:xfrm>
        </p:grpSpPr>
        <p:grpSp>
          <p:nvGrpSpPr>
            <p:cNvPr id="93" name="Group 92"/>
            <p:cNvGrpSpPr/>
            <p:nvPr/>
          </p:nvGrpSpPr>
          <p:grpSpPr>
            <a:xfrm>
              <a:off x="408516" y="1292591"/>
              <a:ext cx="1138238" cy="1793876"/>
              <a:chOff x="408516" y="1292591"/>
              <a:chExt cx="1138238" cy="1793876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756356" y="1512711"/>
                <a:ext cx="293511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5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408516" y="1292591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553155" y="141111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4 - 1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69006" y="2009434"/>
            <a:ext cx="1138238" cy="1793876"/>
            <a:chOff x="369006" y="2009434"/>
            <a:chExt cx="1138238" cy="1793876"/>
          </a:xfrm>
        </p:grpSpPr>
        <p:grpSp>
          <p:nvGrpSpPr>
            <p:cNvPr id="94" name="Group 93"/>
            <p:cNvGrpSpPr/>
            <p:nvPr/>
          </p:nvGrpSpPr>
          <p:grpSpPr>
            <a:xfrm>
              <a:off x="369006" y="2009434"/>
              <a:ext cx="1138238" cy="1793876"/>
              <a:chOff x="369006" y="2009434"/>
              <a:chExt cx="1138238" cy="1793876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688622" y="2280356"/>
                <a:ext cx="282222" cy="20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7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1439008" flipH="1">
                <a:off x="369006" y="2009434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6" name="TextBox 105"/>
            <p:cNvSpPr txBox="1"/>
            <p:nvPr/>
          </p:nvSpPr>
          <p:spPr>
            <a:xfrm>
              <a:off x="457199" y="2127955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5 - 2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435803" y="2274713"/>
            <a:ext cx="1138238" cy="1793876"/>
            <a:chOff x="1435803" y="2274713"/>
            <a:chExt cx="1138238" cy="1793876"/>
          </a:xfrm>
        </p:grpSpPr>
        <p:grpSp>
          <p:nvGrpSpPr>
            <p:cNvPr id="96" name="Group 95"/>
            <p:cNvGrpSpPr/>
            <p:nvPr/>
          </p:nvGrpSpPr>
          <p:grpSpPr>
            <a:xfrm>
              <a:off x="1435803" y="2274713"/>
              <a:ext cx="1138238" cy="1793876"/>
              <a:chOff x="1435803" y="2274713"/>
              <a:chExt cx="1138238" cy="179387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873956" y="2517422"/>
                <a:ext cx="282222" cy="237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6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35803" y="2274713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1676399" y="2387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8 - 5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518605" y="2223928"/>
            <a:ext cx="1138238" cy="1793876"/>
            <a:chOff x="3518605" y="2223928"/>
            <a:chExt cx="1138238" cy="1793876"/>
          </a:xfrm>
        </p:grpSpPr>
        <p:grpSp>
          <p:nvGrpSpPr>
            <p:cNvPr id="98" name="Group 97"/>
            <p:cNvGrpSpPr/>
            <p:nvPr/>
          </p:nvGrpSpPr>
          <p:grpSpPr>
            <a:xfrm>
              <a:off x="3518605" y="2223928"/>
              <a:ext cx="1138238" cy="1793876"/>
              <a:chOff x="3518605" y="2223928"/>
              <a:chExt cx="1138238" cy="1793876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905956" y="2449689"/>
                <a:ext cx="259644" cy="259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518605" y="2223928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0" name="TextBox 109"/>
            <p:cNvSpPr txBox="1"/>
            <p:nvPr/>
          </p:nvSpPr>
          <p:spPr>
            <a:xfrm>
              <a:off x="3657599" y="2336801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7 - 3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9758" y="1264357"/>
            <a:ext cx="1138238" cy="1793876"/>
            <a:chOff x="4579758" y="1264357"/>
            <a:chExt cx="1138238" cy="1793876"/>
          </a:xfrm>
        </p:grpSpPr>
        <p:grpSp>
          <p:nvGrpSpPr>
            <p:cNvPr id="99" name="Group 98"/>
            <p:cNvGrpSpPr/>
            <p:nvPr/>
          </p:nvGrpSpPr>
          <p:grpSpPr>
            <a:xfrm>
              <a:off x="4579758" y="1264357"/>
              <a:ext cx="1138238" cy="1793876"/>
              <a:chOff x="4579758" y="1264357"/>
              <a:chExt cx="1138238" cy="1793876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5000978" y="1501422"/>
                <a:ext cx="361244" cy="191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8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9758" y="1264357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4871154" y="1371600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5 - 1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623050" y="2133616"/>
            <a:ext cx="1138238" cy="1793876"/>
            <a:chOff x="6623050" y="2133616"/>
            <a:chExt cx="1138238" cy="1793876"/>
          </a:xfrm>
        </p:grpSpPr>
        <p:grpSp>
          <p:nvGrpSpPr>
            <p:cNvPr id="100" name="Group 99"/>
            <p:cNvGrpSpPr/>
            <p:nvPr/>
          </p:nvGrpSpPr>
          <p:grpSpPr>
            <a:xfrm>
              <a:off x="6623050" y="2133616"/>
              <a:ext cx="1138238" cy="1793876"/>
              <a:chOff x="6623050" y="2133616"/>
              <a:chExt cx="1138238" cy="1793876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953956" y="2381956"/>
                <a:ext cx="293511" cy="2144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6623050" y="2133616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2" name="TextBox 111"/>
            <p:cNvSpPr txBox="1"/>
            <p:nvPr/>
          </p:nvSpPr>
          <p:spPr>
            <a:xfrm>
              <a:off x="6739466" y="2246489"/>
              <a:ext cx="75533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6 - 1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780159" y="1507069"/>
            <a:ext cx="1138238" cy="1793876"/>
            <a:chOff x="7780159" y="1507069"/>
            <a:chExt cx="1138238" cy="1793876"/>
          </a:xfrm>
        </p:grpSpPr>
        <p:grpSp>
          <p:nvGrpSpPr>
            <p:cNvPr id="101" name="Group 100"/>
            <p:cNvGrpSpPr/>
            <p:nvPr/>
          </p:nvGrpSpPr>
          <p:grpSpPr>
            <a:xfrm>
              <a:off x="7780159" y="1507069"/>
              <a:ext cx="1138238" cy="1793876"/>
              <a:chOff x="7780159" y="1507069"/>
              <a:chExt cx="1138238" cy="179387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8240889" y="1715911"/>
                <a:ext cx="383822" cy="248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1" name="Picture 5" descr="F:\AAA-LÀM ẢNH SLIDE\Bai12-HĐ2-3(4).p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780159" y="1507069"/>
                <a:ext cx="1138238" cy="1793876"/>
              </a:xfrm>
              <a:prstGeom prst="rect">
                <a:avLst/>
              </a:prstGeom>
              <a:noFill/>
            </p:spPr>
          </p:pic>
        </p:grpSp>
        <p:sp>
          <p:nvSpPr>
            <p:cNvPr id="113" name="TextBox 112"/>
            <p:cNvSpPr txBox="1"/>
            <p:nvPr/>
          </p:nvSpPr>
          <p:spPr>
            <a:xfrm>
              <a:off x="7986887" y="1608668"/>
              <a:ext cx="9188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C00000"/>
                  </a:solidFill>
                  <a:latin typeface="Lato" pitchFamily="34" charset="0"/>
                  <a:cs typeface="Lato" pitchFamily="34" charset="0"/>
                </a:rPr>
                <a:t>10 - 5</a:t>
              </a:r>
            </a:p>
          </p:txBody>
        </p:sp>
      </p:grpSp>
      <p:pic>
        <p:nvPicPr>
          <p:cNvPr id="124" name="Picture 3" descr="F:\AAA-LÀM ẢNH SLIDE\Bai12-HĐ2-3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505" y="2998093"/>
            <a:ext cx="1049338" cy="1547813"/>
          </a:xfrm>
          <a:prstGeom prst="rect">
            <a:avLst/>
          </a:prstGeom>
          <a:noFill/>
        </p:spPr>
      </p:pic>
      <p:pic>
        <p:nvPicPr>
          <p:cNvPr id="125" name="Picture 2" descr="F:\AAA-LÀM ẢNH SLIDE\Bai12-HĐ2-3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066" y="2912368"/>
            <a:ext cx="1271588" cy="1633538"/>
          </a:xfrm>
          <a:prstGeom prst="rect">
            <a:avLst/>
          </a:prstGeom>
          <a:noFill/>
        </p:spPr>
      </p:pic>
      <p:pic>
        <p:nvPicPr>
          <p:cNvPr id="126" name="Picture 4" descr="F:\AAA-LÀM ẢNH SLIDE\Bai12-HĐ2-3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4783" y="3204468"/>
            <a:ext cx="1079500" cy="1341438"/>
          </a:xfrm>
          <a:prstGeom prst="rect">
            <a:avLst/>
          </a:prstGeom>
          <a:noFill/>
        </p:spPr>
      </p:pic>
      <p:sp>
        <p:nvSpPr>
          <p:cNvPr id="127" name="Rectangle 126"/>
          <p:cNvSpPr/>
          <p:nvPr/>
        </p:nvSpPr>
        <p:spPr>
          <a:xfrm>
            <a:off x="575733" y="1459665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507179" y="2176342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1703151" y="243071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1858949" y="1784293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3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3606915" y="1742538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3664069" y="239261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864220" y="1421070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4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6784213" y="2295959"/>
            <a:ext cx="666045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8058975" y="1669426"/>
            <a:ext cx="746358" cy="3499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3B6BDD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40422" y="742729"/>
            <a:ext cx="89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7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95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2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9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0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4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21" y="1600775"/>
            <a:ext cx="756934" cy="77484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01" y="1600775"/>
            <a:ext cx="756934" cy="774846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68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7" y="1404917"/>
            <a:ext cx="98392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1446825" y="1404917"/>
            <a:ext cx="741820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6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21" y="1600775"/>
            <a:ext cx="756934" cy="77484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30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7" y="1404917"/>
            <a:ext cx="203029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2548679" y="1404917"/>
            <a:ext cx="631635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6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36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2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7" y="1404917"/>
            <a:ext cx="316167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3659550" y="1404917"/>
            <a:ext cx="520548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6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21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54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6" y="1404917"/>
            <a:ext cx="423106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4716841" y="1404917"/>
            <a:ext cx="414818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6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09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161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5" y="1404917"/>
            <a:ext cx="5337033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811864" y="1404917"/>
            <a:ext cx="305316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6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28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45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780" y="1600775"/>
            <a:ext cx="75693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5" y="1404917"/>
            <a:ext cx="642407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09851" y="1404917"/>
            <a:ext cx="195517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6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28" y="1600774"/>
            <a:ext cx="770214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27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00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1" y="1600774"/>
            <a:ext cx="770214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>
          <a:xfrm>
            <a:off x="379685" y="1404917"/>
            <a:ext cx="749675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982530" y="1404917"/>
            <a:ext cx="88250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934258" y="3166519"/>
            <a:ext cx="373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-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9686" y="1404917"/>
            <a:ext cx="8485345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Action Button: Home 108">
            <a:hlinkClick r:id="rId5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399" y="1600774"/>
            <a:ext cx="756934" cy="77484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680" y="1600774"/>
            <a:ext cx="770214" cy="7748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579" y="1600774"/>
            <a:ext cx="770214" cy="7748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929" y="1600774"/>
            <a:ext cx="770214" cy="7748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828" y="1600774"/>
            <a:ext cx="770214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727" y="1600774"/>
            <a:ext cx="770214" cy="77484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26" y="1600774"/>
            <a:ext cx="770214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24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9" grpId="0" animBg="1"/>
      <p:bldP spid="101" grpId="0" animBg="1"/>
      <p:bldP spid="103" grpId="0" animBg="1"/>
      <p:bldP spid="105" grpId="0" animBg="1"/>
      <p:bldP spid="108" grpId="0" animBg="1"/>
      <p:bldP spid="10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" y="614842"/>
            <a:ext cx="1670428" cy="835215"/>
          </a:xfrm>
          <a:prstGeom prst="rect">
            <a:avLst/>
          </a:prstGeom>
        </p:spPr>
      </p:pic>
      <p:pic>
        <p:nvPicPr>
          <p:cNvPr id="23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20855" t="78179" r="59867" b="8182"/>
          <a:stretch>
            <a:fillRect/>
          </a:stretch>
        </p:blipFill>
        <p:spPr bwMode="auto">
          <a:xfrm>
            <a:off x="89102" y="2015551"/>
            <a:ext cx="2650159" cy="2530540"/>
          </a:xfrm>
          <a:prstGeom prst="rect">
            <a:avLst/>
          </a:prstGeom>
          <a:noFill/>
        </p:spPr>
      </p:pic>
      <p:pic>
        <p:nvPicPr>
          <p:cNvPr id="41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39748" t="78179" r="51034" b="8182"/>
          <a:stretch>
            <a:fillRect/>
          </a:stretch>
        </p:blipFill>
        <p:spPr bwMode="auto">
          <a:xfrm>
            <a:off x="2686340" y="2015551"/>
            <a:ext cx="1268681" cy="2530540"/>
          </a:xfrm>
          <a:prstGeom prst="rect">
            <a:avLst/>
          </a:prstGeom>
          <a:noFill/>
        </p:spPr>
      </p:pic>
      <p:pic>
        <p:nvPicPr>
          <p:cNvPr id="42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48581" t="78179" r="42202" b="8182"/>
          <a:stretch>
            <a:fillRect/>
          </a:stretch>
        </p:blipFill>
        <p:spPr bwMode="auto">
          <a:xfrm>
            <a:off x="3900431" y="2015551"/>
            <a:ext cx="1267309" cy="2530540"/>
          </a:xfrm>
          <a:prstGeom prst="rect">
            <a:avLst/>
          </a:prstGeom>
          <a:noFill/>
        </p:spPr>
      </p:pic>
      <p:pic>
        <p:nvPicPr>
          <p:cNvPr id="43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57414" t="78179" r="33369" b="8182"/>
          <a:stretch>
            <a:fillRect/>
          </a:stretch>
        </p:blipFill>
        <p:spPr bwMode="auto">
          <a:xfrm>
            <a:off x="5115106" y="2015551"/>
            <a:ext cx="1267022" cy="2530540"/>
          </a:xfrm>
          <a:prstGeom prst="rect">
            <a:avLst/>
          </a:prstGeom>
          <a:noFill/>
        </p:spPr>
      </p:pic>
      <p:pic>
        <p:nvPicPr>
          <p:cNvPr id="44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66247" t="78179" r="24536" b="8182"/>
          <a:stretch>
            <a:fillRect/>
          </a:stretch>
        </p:blipFill>
        <p:spPr bwMode="auto">
          <a:xfrm>
            <a:off x="6329223" y="2015551"/>
            <a:ext cx="1267046" cy="2530540"/>
          </a:xfrm>
          <a:prstGeom prst="rect">
            <a:avLst/>
          </a:prstGeom>
          <a:noFill/>
        </p:spPr>
      </p:pic>
      <p:pic>
        <p:nvPicPr>
          <p:cNvPr id="45" name="Picture 2" descr="F:\AAA-PDF-SGK\PNG\Bai12-HĐ2-1.png"/>
          <p:cNvPicPr>
            <a:picLocks noChangeAspect="1" noChangeArrowheads="1"/>
          </p:cNvPicPr>
          <p:nvPr/>
        </p:nvPicPr>
        <p:blipFill>
          <a:blip r:embed="rId4"/>
          <a:srcRect l="75080" t="78179" r="14721" b="8182"/>
          <a:stretch>
            <a:fillRect/>
          </a:stretch>
        </p:blipFill>
        <p:spPr bwMode="auto">
          <a:xfrm>
            <a:off x="7543721" y="2015551"/>
            <a:ext cx="1401918" cy="2530540"/>
          </a:xfrm>
          <a:prstGeom prst="rect">
            <a:avLst/>
          </a:prstGeom>
          <a:noFill/>
        </p:spPr>
      </p:pic>
      <p:sp>
        <p:nvSpPr>
          <p:cNvPr id="47" name="Rectangle 46"/>
          <p:cNvSpPr/>
          <p:nvPr/>
        </p:nvSpPr>
        <p:spPr>
          <a:xfrm>
            <a:off x="4013233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3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228032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450262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642620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781502" y="3749555"/>
            <a:ext cx="1038577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623" y="1450057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9115</TotalTime>
  <Words>154</Words>
  <Application>Microsoft Office PowerPoint</Application>
  <PresentationFormat>Custom</PresentationFormat>
  <Paragraphs>122</Paragraphs>
  <Slides>11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Lato</vt:lpstr>
      <vt:lpstr>Calibri Light</vt:lpstr>
      <vt:lpstr>Arial</vt:lpstr>
      <vt:lpstr>Lato Black</vt:lpstr>
      <vt:lpstr>Lato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Lương Thành Trung</cp:lastModifiedBy>
  <cp:revision>310</cp:revision>
  <dcterms:created xsi:type="dcterms:W3CDTF">2020-02-21T03:04:01Z</dcterms:created>
  <dcterms:modified xsi:type="dcterms:W3CDTF">2024-12-08T09:35:12Z</dcterms:modified>
</cp:coreProperties>
</file>